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Sloop Script Pro" charset="1" panose="00000000000000090000"/>
      <p:regular r:id="rId7"/>
    </p:embeddedFont>
    <p:embeddedFont>
      <p:font typeface="Fry's Baskerville" charset="1" panose="02020602070505020303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4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126883" y="6725478"/>
            <a:ext cx="7835986" cy="27255603"/>
          </a:xfrm>
          <a:custGeom>
            <a:avLst/>
            <a:gdLst/>
            <a:ahLst/>
            <a:cxnLst/>
            <a:rect r="r" b="b" t="t" l="l"/>
            <a:pathLst>
              <a:path h="27255603" w="7835986">
                <a:moveTo>
                  <a:pt x="0" y="0"/>
                </a:moveTo>
                <a:lnTo>
                  <a:pt x="7835986" y="0"/>
                </a:lnTo>
                <a:lnTo>
                  <a:pt x="7835986" y="27255603"/>
                </a:lnTo>
                <a:lnTo>
                  <a:pt x="0" y="272556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453507">
            <a:off x="1012179" y="395878"/>
            <a:ext cx="15976491" cy="5172389"/>
          </a:xfrm>
          <a:custGeom>
            <a:avLst/>
            <a:gdLst/>
            <a:ahLst/>
            <a:cxnLst/>
            <a:rect r="r" b="b" t="t" l="l"/>
            <a:pathLst>
              <a:path h="5172389" w="15976491">
                <a:moveTo>
                  <a:pt x="0" y="0"/>
                </a:moveTo>
                <a:lnTo>
                  <a:pt x="15976491" y="0"/>
                </a:lnTo>
                <a:lnTo>
                  <a:pt x="15976491" y="5172389"/>
                </a:lnTo>
                <a:lnTo>
                  <a:pt x="0" y="51723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698179" y="22910215"/>
            <a:ext cx="10379676" cy="6365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985"/>
              </a:lnSpc>
            </a:pPr>
            <a:r>
              <a:rPr lang="en-US" sz="29612" spc="1835">
                <a:solidFill>
                  <a:srgbClr val="D7575D"/>
                </a:solidFill>
                <a:latin typeface="Sloop Script Pro"/>
                <a:ea typeface="Sloop Script Pro"/>
                <a:cs typeface="Sloop Script Pro"/>
                <a:sym typeface="Sloop Script Pro"/>
              </a:rPr>
              <a:t>Sacha Dubois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63918" y="9005616"/>
            <a:ext cx="9713937" cy="1145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10"/>
              </a:lnSpc>
              <a:spcBef>
                <a:spcPct val="0"/>
              </a:spcBef>
            </a:pPr>
            <a:r>
              <a:rPr lang="en-US" sz="6864">
                <a:solidFill>
                  <a:srgbClr val="D7575D"/>
                </a:solidFill>
                <a:latin typeface="Fry's Baskerville"/>
                <a:ea typeface="Fry's Baskerville"/>
                <a:cs typeface="Fry's Baskerville"/>
                <a:sym typeface="Fry's Baskerville"/>
              </a:rPr>
              <a:t>WELCOME TO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346488" y="11463344"/>
            <a:ext cx="11025087" cy="3471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382"/>
              </a:lnSpc>
              <a:spcBef>
                <a:spcPct val="0"/>
              </a:spcBef>
            </a:pPr>
            <a:r>
              <a:rPr lang="en-US" sz="20273">
                <a:solidFill>
                  <a:srgbClr val="D7575D"/>
                </a:solidFill>
                <a:latin typeface="Fry's Baskerville"/>
                <a:ea typeface="Fry's Baskerville"/>
                <a:cs typeface="Fry's Baskerville"/>
                <a:sym typeface="Fry's Baskerville"/>
              </a:rPr>
              <a:t>BRIDAL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070197" y="13423141"/>
            <a:ext cx="12301378" cy="54733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55"/>
              </a:lnSpc>
              <a:spcBef>
                <a:spcPct val="0"/>
              </a:spcBef>
            </a:pPr>
            <a:r>
              <a:rPr lang="en-US" sz="36180" spc="2243">
                <a:solidFill>
                  <a:srgbClr val="D7575D"/>
                </a:solidFill>
                <a:latin typeface="Sloop Script Pro"/>
                <a:ea typeface="Sloop Script Pro"/>
                <a:cs typeface="Sloop Script Pro"/>
                <a:sym typeface="Sloop Script Pro"/>
              </a:rPr>
              <a:t>Shower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154692" y="19207791"/>
            <a:ext cx="5273233" cy="1145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10"/>
              </a:lnSpc>
              <a:spcBef>
                <a:spcPct val="0"/>
              </a:spcBef>
            </a:pPr>
            <a:r>
              <a:rPr lang="en-US" sz="6864">
                <a:solidFill>
                  <a:srgbClr val="D7575D"/>
                </a:solidFill>
                <a:latin typeface="Fry's Baskerville"/>
                <a:ea typeface="Fry's Baskerville"/>
                <a:cs typeface="Fry's Baskerville"/>
                <a:sym typeface="Fry's Baskerville"/>
              </a:rPr>
              <a:t>HONORING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DAGyvWRsC9k</dc:identifier>
  <dcterms:modified xsi:type="dcterms:W3CDTF">2011-08-01T06:04:30Z</dcterms:modified>
  <cp:revision>1</cp:revision>
  <dc:title>Beige Pink Simple Modern Bridal Shower Invitation (30 x 40 in)</dc:title>
</cp:coreProperties>
</file>